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2" r:id="rId32"/>
    <p:sldId id="291" r:id="rId33"/>
    <p:sldId id="294" r:id="rId34"/>
    <p:sldId id="293" r:id="rId35"/>
    <p:sldId id="259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</Words>
  <Application>Microsoft Office PowerPoint</Application>
  <PresentationFormat>Widescreen</PresentationFormat>
  <Paragraphs>170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Number of parameters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51</cp:revision>
  <dcterms:created xsi:type="dcterms:W3CDTF">2023-12-27T22:51:40Z</dcterms:created>
  <dcterms:modified xsi:type="dcterms:W3CDTF">2023-12-31T17:57:16Z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